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9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7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7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3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7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1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0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3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36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2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B346-6DBE-42D5-BB9B-CD5BC1DF7295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2450-33C2-4061-B03E-D70146970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54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7772400" cy="260648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/>
              <a:t>紫光技研　掲載記事</a:t>
            </a:r>
            <a:endParaRPr kumimoji="1" lang="ja-JP" altLang="en-US" sz="2000" dirty="0"/>
          </a:p>
        </p:txBody>
      </p:sp>
      <p:pic>
        <p:nvPicPr>
          <p:cNvPr id="1026" name="Picture 2" descr="\\Shiko-tec\紫光技研-3\真帆\img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495"/>
            <a:ext cx="7132269" cy="6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3419872" y="3645024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228184" y="3645024"/>
            <a:ext cx="0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228184" y="4725144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372200" y="4725144"/>
            <a:ext cx="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5868144" y="573325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868144" y="4725144"/>
            <a:ext cx="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/>
          <p:nvPr/>
        </p:nvCxnSpPr>
        <p:spPr>
          <a:xfrm rot="10800000">
            <a:off x="3419872" y="4185084"/>
            <a:ext cx="2448272" cy="552760"/>
          </a:xfrm>
          <a:prstGeom prst="bentConnector3">
            <a:avLst>
              <a:gd name="adj1" fmla="val 2315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391297" y="3645024"/>
            <a:ext cx="0" cy="540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403648" y="4185084"/>
            <a:ext cx="1987649" cy="1476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0192" y="136995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日本水道新聞社様提供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669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紫光技研　掲載記事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紫光技研記事</dc:title>
  <dc:creator>maho</dc:creator>
  <cp:lastModifiedBy>maho</cp:lastModifiedBy>
  <cp:revision>5</cp:revision>
  <dcterms:created xsi:type="dcterms:W3CDTF">2019-03-05T04:34:33Z</dcterms:created>
  <dcterms:modified xsi:type="dcterms:W3CDTF">2019-03-15T08:08:15Z</dcterms:modified>
</cp:coreProperties>
</file>